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png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4.png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5.png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slide-widescreen-000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slide-widescreen-001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slide-widescreen-002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slide-widescreen-003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slide-widescreen-004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slide-widescreen-005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slide-widescreen-006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